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D104-DC5F-4A56-B2E2-42E0B654225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F050B-C961-49F0-A047-1338D0A9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F74B-50C2-4C96-9073-03B6D28F0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17896-D889-404F-85E8-EE39398A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BCFD-8104-470A-A89E-2E42E9FD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94A7-DFAA-44D4-B481-A5C7E506DBE9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F9A6-6EF3-455A-A502-D6A89F6B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B2D0-3F47-46BC-90A0-B985E94C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2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4C0B-C1A4-4C73-A467-64B2787E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D594-B359-44A3-94B7-43F9E69C1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DFBB4-B095-4663-9A17-C589692D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8F17-C8F6-4C54-8B88-4CE4D80EC3C8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FDCA4-900D-4AD6-B974-428836E6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32403-3387-43DA-9015-D152F598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77F2B-0BB5-4172-AA45-BAC0B93A0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A351D-F286-46C7-8BF6-B53E1AF58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FAB9-3D3C-4321-AABA-EDE50B44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447D-CFD8-4784-8504-3AD752D44C30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A19AA-1A12-4393-80D2-74373082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617CB-775C-4620-9539-518054A8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Head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63E87D-619B-4443-8A50-251E52C99A93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0" y="6355080"/>
          <a:ext cx="12198096" cy="51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839936348"/>
                    </a:ext>
                  </a:extLst>
                </a:gridCol>
                <a:gridCol w="10369296">
                  <a:extLst>
                    <a:ext uri="{9D8B030D-6E8A-4147-A177-3AD203B41FA5}">
                      <a16:colId xmlns:a16="http://schemas.microsoft.com/office/drawing/2014/main" val="1375401518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75129"/>
                  </a:ext>
                </a:extLst>
              </a:tr>
            </a:tbl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09D879-49BE-4BCC-9D9B-75A377EC58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9188" y="-1"/>
            <a:ext cx="5992812" cy="6355080"/>
          </a:xfrm>
          <a:solidFill>
            <a:schemeClr val="bg1">
              <a:lumMod val="95000"/>
            </a:schemeClr>
          </a:solidFill>
        </p:spPr>
        <p:txBody>
          <a:bodyPr lIns="1371600" tIns="2286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add, then 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F037E-D5CA-474B-97AB-4ACE2DE5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65125"/>
            <a:ext cx="5440554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1711-83E4-4466-B8A9-BF9FBFF7F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920240"/>
            <a:ext cx="5440554" cy="420624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5D64F-4375-40FC-8618-44EC292B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7406640" y="6492240"/>
            <a:ext cx="4114800" cy="18288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2A3B4-B602-4B39-B317-18CC82FC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5B0C6-AD63-4B9C-AB2F-9350F21B1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6F3007-923D-421D-9151-6B92D9570E0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6071" y="1280160"/>
            <a:ext cx="5440554" cy="457200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72F9E-ED7D-4C63-9FF6-04DBAEA5E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1729"/>
            <a:ext cx="1371600" cy="2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5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7525-F78E-47FA-80E6-6961CDCC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A773-0BAE-48AE-AC8F-8A789D9A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3C8E9-AC29-4277-99E3-3A2F4243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55C2-043C-498A-8D06-DBB47B809EBD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876E4-DF4F-4C1B-A5D7-EBCD5288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D9AD4-E8E1-4439-B40C-516313FC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0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308B-EAF4-4DBC-9DE7-9F404834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E815-2E51-4F11-B42B-96441ED4E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01DA6-FB00-4B36-AF2F-B6141CAD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A959-0483-4489-B6D0-F5573800377D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CE5FA-5DF6-42CA-878D-F62473AF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85CB1-BF42-4329-82FC-02C0AF1C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676A-D9D6-4F22-A5CA-2049621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8B25-95C6-40C6-B404-ECBDF9406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F5ECB-8FB0-47CA-99F6-D91E2E12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9847C-6E8E-4DBA-972B-F9EA0E63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A76D-0E69-4FC6-A739-1703D7FD7D40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2AA79-BF5E-4420-9CAD-8CE9D2E7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D475C-5EB8-4D6A-88BC-B7774E55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2938-7FCE-4DDC-AB1E-341C3B65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8A05F-7EDC-456C-8735-7A9A659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A0B0-63D6-4333-BEF8-ADCDE1839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E0AD4-F089-4EB3-B9D5-39EAF99AB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0FCA5-50F0-4528-B7D2-1FE1B375E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E8B72-AD72-40EC-8EC9-72DAB457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33FC-FA17-4B02-A567-769536B26D9C}" type="datetime1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0D92B-C645-4F72-B437-C6174989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7C6DE-19B1-498F-A53E-3F4A9186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1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C26F-D97F-409D-8C59-93B48A0D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F2237-4535-49C6-9D23-4CE0CFB8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81FE-CD65-4554-962B-E266D0E056ED}" type="datetime1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20877-4B5C-40E8-A32D-B7A6CDAE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6D3CC-F4DB-43B9-8037-067C6F97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A76D0-FF48-4A24-BD00-F18AA6AE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BBF-F0F1-44E2-A610-ACCAF9123936}" type="datetime1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5FC07-562B-4E0D-B431-624F4F26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B3503-277F-4C9A-8D55-42BC18BD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9CE0-DEC9-4B6B-B861-C3F5385E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5B687-CC59-439F-BECF-F9336210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0459C-B7B7-4E57-85B3-2AE33265F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4A921-C5A0-48F9-9284-069796C6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FA10-66C4-4F24-A159-4624832CC111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47035-94B8-48BD-BBF9-DE1D055D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7E877-58E8-42BC-AF08-F5297914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4741-FD3E-40EA-8BE6-077032A2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2A4FF-F081-49BB-9416-973577BA4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B61AA-282B-4890-8FED-70D297F91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2BCB9-F7AE-4D02-8BA9-CDA4D15F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B6A7-E4A3-4B4C-92E3-0C92F28710F9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41848-F708-4EE2-96C4-2D95B23E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BDA3E-DE47-4E49-80A8-B393E4EA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1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27716-F72A-4E5C-A247-C6A1BF7F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DADB-D5CE-4189-81D5-7D60BF01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88A4-D8A2-4D00-A526-E87A82D91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8352-BE96-4399-B5F2-39E9D7512701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B941C-D8CC-4ECA-B036-763F3DAD6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5C2C1-C3CB-40E8-8B31-D8E5E5ECF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EBF3-B34A-45E0-BCBE-DC9CA160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D6090-4130-4035-A678-D5F6526B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08CC6A-EB20-41ED-992E-2984D092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B0C6-AD63-4B9C-AB2F-9350F21B15E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8B4C3-2D21-4A32-AEC7-0238E0AD8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92" y="70019"/>
            <a:ext cx="9926922" cy="6212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4787A-F316-4653-93DE-7D28E2530633}"/>
              </a:ext>
            </a:extLst>
          </p:cNvPr>
          <p:cNvSpPr txBox="1"/>
          <p:nvPr/>
        </p:nvSpPr>
        <p:spPr>
          <a:xfrm>
            <a:off x="4951296" y="2806853"/>
            <a:ext cx="116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Building 312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BD56D-4C22-455B-915B-6A05470F6CF4}"/>
              </a:ext>
            </a:extLst>
          </p:cNvPr>
          <p:cNvSpPr txBox="1"/>
          <p:nvPr/>
        </p:nvSpPr>
        <p:spPr>
          <a:xfrm>
            <a:off x="7104799" y="2806853"/>
            <a:ext cx="2092467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5635 W 96</a:t>
            </a:r>
            <a:r>
              <a:rPr lang="en-US" sz="1400" baseline="30000" dirty="0"/>
              <a:t>th</a:t>
            </a:r>
            <a:r>
              <a:rPr lang="en-US" sz="1400" dirty="0"/>
              <a:t> Street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49D1938-9F98-4173-A0FF-DB6FB82C3969}"/>
              </a:ext>
            </a:extLst>
          </p:cNvPr>
          <p:cNvSpPr/>
          <p:nvPr/>
        </p:nvSpPr>
        <p:spPr>
          <a:xfrm>
            <a:off x="6436311" y="1944210"/>
            <a:ext cx="203889" cy="12319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F4C9F-31AA-4321-A955-E0366C4DDABA}"/>
              </a:ext>
            </a:extLst>
          </p:cNvPr>
          <p:cNvSpPr txBox="1"/>
          <p:nvPr/>
        </p:nvSpPr>
        <p:spPr>
          <a:xfrm>
            <a:off x="5213472" y="3600574"/>
            <a:ext cx="102820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312 Dock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2E6A48-CC8A-4E1F-8C2A-BC6B2F1ED11B}"/>
              </a:ext>
            </a:extLst>
          </p:cNvPr>
          <p:cNvCxnSpPr>
            <a:stCxn id="13" idx="0"/>
          </p:cNvCxnSpPr>
          <p:nvPr/>
        </p:nvCxnSpPr>
        <p:spPr>
          <a:xfrm flipV="1">
            <a:off x="5727576" y="3282680"/>
            <a:ext cx="324035" cy="3178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BC9360-B927-4249-925B-8C454F77A58A}"/>
              </a:ext>
            </a:extLst>
          </p:cNvPr>
          <p:cNvSpPr/>
          <p:nvPr/>
        </p:nvSpPr>
        <p:spPr>
          <a:xfrm rot="10800000">
            <a:off x="7812350" y="5289124"/>
            <a:ext cx="2006353" cy="215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6FF29-2D78-4935-8595-40124419F891}"/>
              </a:ext>
            </a:extLst>
          </p:cNvPr>
          <p:cNvSpPr txBox="1"/>
          <p:nvPr/>
        </p:nvSpPr>
        <p:spPr>
          <a:xfrm>
            <a:off x="7864876" y="4267602"/>
            <a:ext cx="111044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9550 Zionsville Rd</a:t>
            </a:r>
          </a:p>
        </p:txBody>
      </p:sp>
    </p:spTree>
    <p:extLst>
      <p:ext uri="{BB962C8B-B14F-4D97-AF65-F5344CB8AC3E}">
        <p14:creationId xmlns:p14="http://schemas.microsoft.com/office/powerpoint/2010/main" val="153594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Jackie</dc:creator>
  <cp:lastModifiedBy>O'Connor, Jackie</cp:lastModifiedBy>
  <cp:revision>4</cp:revision>
  <dcterms:created xsi:type="dcterms:W3CDTF">2019-06-07T13:29:45Z</dcterms:created>
  <dcterms:modified xsi:type="dcterms:W3CDTF">2019-06-07T13:59:33Z</dcterms:modified>
</cp:coreProperties>
</file>