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58" r:id="rId4"/>
    <p:sldId id="286" r:id="rId5"/>
    <p:sldId id="284" r:id="rId6"/>
    <p:sldId id="285" r:id="rId7"/>
    <p:sldId id="287" r:id="rId8"/>
    <p:sldId id="259" r:id="rId9"/>
    <p:sldId id="261" r:id="rId10"/>
    <p:sldId id="257" r:id="rId11"/>
    <p:sldId id="263" r:id="rId12"/>
    <p:sldId id="264" r:id="rId13"/>
    <p:sldId id="266" r:id="rId14"/>
    <p:sldId id="267" r:id="rId15"/>
    <p:sldId id="268" r:id="rId16"/>
    <p:sldId id="28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9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mailto:Randypennington@Reagan.com" TargetMode="External"/><Relationship Id="rId1" Type="http://schemas.openxmlformats.org/officeDocument/2006/relationships/hyperlink" Target="mailto:Giseli.fritz@nssseparation.com" TargetMode="Externa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hyperlink" Target="mailto:Randypennington@Reagan.com" TargetMode="External"/><Relationship Id="rId4" Type="http://schemas.openxmlformats.org/officeDocument/2006/relationships/image" Target="../media/image20.svg"/><Relationship Id="rId9" Type="http://schemas.openxmlformats.org/officeDocument/2006/relationships/hyperlink" Target="mailto:Giseli.fritz@nssseparation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96567D-5BAE-4911-8809-D366AF726FF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B403E3-9764-4F4A-9764-448CF3CFF143}">
      <dgm:prSet/>
      <dgm:spPr/>
      <dgm:t>
        <a:bodyPr/>
        <a:lstStyle/>
        <a:p>
          <a:r>
            <a:rPr lang="en-US" dirty="0"/>
            <a:t>Process System &amp; Controls, based in Houston, was created in 2018 in order to purchase and market this Vacuum Residue Slurry Hydrocracking (VRSH) process system.</a:t>
          </a:r>
        </a:p>
      </dgm:t>
    </dgm:pt>
    <dgm:pt modelId="{D6A60F30-A7A6-4FB3-894E-F63067F60837}" type="parTrans" cxnId="{E294C24E-A654-4798-BDCA-1C94C6BBF388}">
      <dgm:prSet/>
      <dgm:spPr/>
      <dgm:t>
        <a:bodyPr/>
        <a:lstStyle/>
        <a:p>
          <a:endParaRPr lang="en-US"/>
        </a:p>
      </dgm:t>
    </dgm:pt>
    <dgm:pt modelId="{571ADF58-68E2-4222-8A56-ABD4466C17EE}" type="sibTrans" cxnId="{E294C24E-A654-4798-BDCA-1C94C6BBF388}">
      <dgm:prSet/>
      <dgm:spPr/>
      <dgm:t>
        <a:bodyPr/>
        <a:lstStyle/>
        <a:p>
          <a:endParaRPr lang="en-US"/>
        </a:p>
      </dgm:t>
    </dgm:pt>
    <dgm:pt modelId="{3B1CAB92-F608-4CE1-803D-4C06D68D6639}">
      <dgm:prSet/>
      <dgm:spPr/>
      <dgm:t>
        <a:bodyPr/>
        <a:lstStyle/>
        <a:p>
          <a:r>
            <a:rPr lang="en-US" dirty="0"/>
            <a:t>A multinational oil corporation developed this VRSH technology and announced their plans to install the first unit in 2008</a:t>
          </a:r>
        </a:p>
      </dgm:t>
    </dgm:pt>
    <dgm:pt modelId="{03FB1513-980D-42AB-8312-6314CD46CE30}" type="parTrans" cxnId="{2D1C0CA7-71B7-462A-9108-8ED46234CDF6}">
      <dgm:prSet/>
      <dgm:spPr/>
      <dgm:t>
        <a:bodyPr/>
        <a:lstStyle/>
        <a:p>
          <a:endParaRPr lang="en-US"/>
        </a:p>
      </dgm:t>
    </dgm:pt>
    <dgm:pt modelId="{BA73CB2B-DA40-46E8-896F-44D0D6C22367}" type="sibTrans" cxnId="{2D1C0CA7-71B7-462A-9108-8ED46234CDF6}">
      <dgm:prSet/>
      <dgm:spPr/>
      <dgm:t>
        <a:bodyPr/>
        <a:lstStyle/>
        <a:p>
          <a:endParaRPr lang="en-US"/>
        </a:p>
      </dgm:t>
    </dgm:pt>
    <dgm:pt modelId="{DB37696C-2D3A-4DE5-A055-E9F45B79127B}" type="pres">
      <dgm:prSet presAssocID="{D396567D-5BAE-4911-8809-D366AF726FFD}" presName="Name0" presStyleCnt="0">
        <dgm:presLayoutVars>
          <dgm:dir/>
          <dgm:animLvl val="lvl"/>
          <dgm:resizeHandles val="exact"/>
        </dgm:presLayoutVars>
      </dgm:prSet>
      <dgm:spPr/>
    </dgm:pt>
    <dgm:pt modelId="{67EC8ACF-4E5D-49F9-97E0-BDC8131ACFB4}" type="pres">
      <dgm:prSet presAssocID="{9BB403E3-9764-4F4A-9764-448CF3CFF143}" presName="composite" presStyleCnt="0"/>
      <dgm:spPr/>
    </dgm:pt>
    <dgm:pt modelId="{E9463D98-E09A-4CE8-9DE0-FEF45DAC017E}" type="pres">
      <dgm:prSet presAssocID="{9BB403E3-9764-4F4A-9764-448CF3CFF14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97A3F23-7DA3-4AC4-A0D5-902FD343F9CD}" type="pres">
      <dgm:prSet presAssocID="{9BB403E3-9764-4F4A-9764-448CF3CFF143}" presName="desTx" presStyleLbl="alignAccFollowNode1" presStyleIdx="0" presStyleCnt="2">
        <dgm:presLayoutVars>
          <dgm:bulletEnabled val="1"/>
        </dgm:presLayoutVars>
      </dgm:prSet>
      <dgm:spPr/>
    </dgm:pt>
    <dgm:pt modelId="{7C300747-8E38-4821-B2C7-D41D49884E0B}" type="pres">
      <dgm:prSet presAssocID="{571ADF58-68E2-4222-8A56-ABD4466C17EE}" presName="space" presStyleCnt="0"/>
      <dgm:spPr/>
    </dgm:pt>
    <dgm:pt modelId="{8B5D6CD2-B41E-4DD4-822C-E513696239A7}" type="pres">
      <dgm:prSet presAssocID="{3B1CAB92-F608-4CE1-803D-4C06D68D6639}" presName="composite" presStyleCnt="0"/>
      <dgm:spPr/>
    </dgm:pt>
    <dgm:pt modelId="{76D80FC7-3576-4BAA-94FB-0293CB930362}" type="pres">
      <dgm:prSet presAssocID="{3B1CAB92-F608-4CE1-803D-4C06D68D663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E58EB5C-7393-48C1-A435-37BF1BBE45A1}" type="pres">
      <dgm:prSet presAssocID="{3B1CAB92-F608-4CE1-803D-4C06D68D663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DF92A47-356C-48CD-AA7E-4D1D2930D2F6}" type="presOf" srcId="{D396567D-5BAE-4911-8809-D366AF726FFD}" destId="{DB37696C-2D3A-4DE5-A055-E9F45B79127B}" srcOrd="0" destOrd="0" presId="urn:microsoft.com/office/officeart/2005/8/layout/hList1"/>
    <dgm:cxn modelId="{E294C24E-A654-4798-BDCA-1C94C6BBF388}" srcId="{D396567D-5BAE-4911-8809-D366AF726FFD}" destId="{9BB403E3-9764-4F4A-9764-448CF3CFF143}" srcOrd="0" destOrd="0" parTransId="{D6A60F30-A7A6-4FB3-894E-F63067F60837}" sibTransId="{571ADF58-68E2-4222-8A56-ABD4466C17EE}"/>
    <dgm:cxn modelId="{A31DF771-31BE-4EA6-8546-6F3C0DB86814}" type="presOf" srcId="{3B1CAB92-F608-4CE1-803D-4C06D68D6639}" destId="{76D80FC7-3576-4BAA-94FB-0293CB930362}" srcOrd="0" destOrd="0" presId="urn:microsoft.com/office/officeart/2005/8/layout/hList1"/>
    <dgm:cxn modelId="{CC04529D-A57A-4FC4-9CBD-6E480652B4F2}" type="presOf" srcId="{9BB403E3-9764-4F4A-9764-448CF3CFF143}" destId="{E9463D98-E09A-4CE8-9DE0-FEF45DAC017E}" srcOrd="0" destOrd="0" presId="urn:microsoft.com/office/officeart/2005/8/layout/hList1"/>
    <dgm:cxn modelId="{2D1C0CA7-71B7-462A-9108-8ED46234CDF6}" srcId="{D396567D-5BAE-4911-8809-D366AF726FFD}" destId="{3B1CAB92-F608-4CE1-803D-4C06D68D6639}" srcOrd="1" destOrd="0" parTransId="{03FB1513-980D-42AB-8312-6314CD46CE30}" sibTransId="{BA73CB2B-DA40-46E8-896F-44D0D6C22367}"/>
    <dgm:cxn modelId="{3B76CA02-85B1-42AA-B978-7B182D91E534}" type="presParOf" srcId="{DB37696C-2D3A-4DE5-A055-E9F45B79127B}" destId="{67EC8ACF-4E5D-49F9-97E0-BDC8131ACFB4}" srcOrd="0" destOrd="0" presId="urn:microsoft.com/office/officeart/2005/8/layout/hList1"/>
    <dgm:cxn modelId="{3D8A208A-D0C1-4C9F-829F-3872504E6DAF}" type="presParOf" srcId="{67EC8ACF-4E5D-49F9-97E0-BDC8131ACFB4}" destId="{E9463D98-E09A-4CE8-9DE0-FEF45DAC017E}" srcOrd="0" destOrd="0" presId="urn:microsoft.com/office/officeart/2005/8/layout/hList1"/>
    <dgm:cxn modelId="{0169C694-4784-4EA6-976D-03A4BAC47AA1}" type="presParOf" srcId="{67EC8ACF-4E5D-49F9-97E0-BDC8131ACFB4}" destId="{897A3F23-7DA3-4AC4-A0D5-902FD343F9CD}" srcOrd="1" destOrd="0" presId="urn:microsoft.com/office/officeart/2005/8/layout/hList1"/>
    <dgm:cxn modelId="{BBF617E8-83B9-40B2-9418-0197766ED5ED}" type="presParOf" srcId="{DB37696C-2D3A-4DE5-A055-E9F45B79127B}" destId="{7C300747-8E38-4821-B2C7-D41D49884E0B}" srcOrd="1" destOrd="0" presId="urn:microsoft.com/office/officeart/2005/8/layout/hList1"/>
    <dgm:cxn modelId="{1135741E-2F90-4304-99D4-ED7AAAF5C58E}" type="presParOf" srcId="{DB37696C-2D3A-4DE5-A055-E9F45B79127B}" destId="{8B5D6CD2-B41E-4DD4-822C-E513696239A7}" srcOrd="2" destOrd="0" presId="urn:microsoft.com/office/officeart/2005/8/layout/hList1"/>
    <dgm:cxn modelId="{03EE1CA6-4471-489E-800C-29D6B0C43FE7}" type="presParOf" srcId="{8B5D6CD2-B41E-4DD4-822C-E513696239A7}" destId="{76D80FC7-3576-4BAA-94FB-0293CB930362}" srcOrd="0" destOrd="0" presId="urn:microsoft.com/office/officeart/2005/8/layout/hList1"/>
    <dgm:cxn modelId="{ACE416D5-06BF-4145-8116-953E91650B66}" type="presParOf" srcId="{8B5D6CD2-B41E-4DD4-822C-E513696239A7}" destId="{4E58EB5C-7393-48C1-A435-37BF1BBE45A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A9D64-4D67-40CB-8276-1F4B33B8497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992806-EDEA-4BD2-9B18-79114EBBDA8C}">
      <dgm:prSet/>
      <dgm:spPr/>
      <dgm:t>
        <a:bodyPr/>
        <a:lstStyle/>
        <a:p>
          <a:r>
            <a:rPr lang="en-US" dirty="0"/>
            <a:t>After they developed the VRSH technology from 2003-2007, this equipment was going to be assembled into the first ever VRSH unit.</a:t>
          </a:r>
        </a:p>
      </dgm:t>
    </dgm:pt>
    <dgm:pt modelId="{86D16BD4-D136-459D-8E4B-F1972AFF7AEA}" type="parTrans" cxnId="{C6EE3315-8524-45FB-8B22-71B894826688}">
      <dgm:prSet/>
      <dgm:spPr/>
      <dgm:t>
        <a:bodyPr/>
        <a:lstStyle/>
        <a:p>
          <a:endParaRPr lang="en-US"/>
        </a:p>
      </dgm:t>
    </dgm:pt>
    <dgm:pt modelId="{608F95D6-E3B6-4548-A420-FBD72ED818B4}" type="sibTrans" cxnId="{C6EE3315-8524-45FB-8B22-71B894826688}">
      <dgm:prSet/>
      <dgm:spPr/>
      <dgm:t>
        <a:bodyPr/>
        <a:lstStyle/>
        <a:p>
          <a:endParaRPr lang="en-US"/>
        </a:p>
      </dgm:t>
    </dgm:pt>
    <dgm:pt modelId="{75B31660-3744-44D9-BEEA-1DDF2CCA1CCC}">
      <dgm:prSet/>
      <dgm:spPr/>
      <dgm:t>
        <a:bodyPr/>
        <a:lstStyle/>
        <a:p>
          <a:r>
            <a:rPr lang="en-US" dirty="0"/>
            <a:t>In 2009, </a:t>
          </a:r>
          <a:r>
            <a:rPr lang="en-US"/>
            <a:t>the company </a:t>
          </a:r>
          <a:r>
            <a:rPr lang="en-US" dirty="0"/>
            <a:t>decided to delay the project due to adverse economic conditions, and the equipment was never installed.</a:t>
          </a:r>
        </a:p>
      </dgm:t>
    </dgm:pt>
    <dgm:pt modelId="{CC584240-B488-4219-AE58-44EABABF1C91}" type="parTrans" cxnId="{671BF022-F4AF-4F5E-BFDA-A0EAB3969307}">
      <dgm:prSet/>
      <dgm:spPr/>
      <dgm:t>
        <a:bodyPr/>
        <a:lstStyle/>
        <a:p>
          <a:endParaRPr lang="en-US"/>
        </a:p>
      </dgm:t>
    </dgm:pt>
    <dgm:pt modelId="{C3DCBEAC-3F62-4A6C-8728-7514DF67D1E0}" type="sibTrans" cxnId="{671BF022-F4AF-4F5E-BFDA-A0EAB3969307}">
      <dgm:prSet/>
      <dgm:spPr/>
      <dgm:t>
        <a:bodyPr/>
        <a:lstStyle/>
        <a:p>
          <a:endParaRPr lang="en-US"/>
        </a:p>
      </dgm:t>
    </dgm:pt>
    <dgm:pt modelId="{9EB17768-F015-4716-9CBA-88CDF806FEAE}" type="pres">
      <dgm:prSet presAssocID="{D7BA9D64-4D67-40CB-8276-1F4B33B84975}" presName="compositeShape" presStyleCnt="0">
        <dgm:presLayoutVars>
          <dgm:chMax val="7"/>
          <dgm:dir/>
          <dgm:resizeHandles val="exact"/>
        </dgm:presLayoutVars>
      </dgm:prSet>
      <dgm:spPr/>
    </dgm:pt>
    <dgm:pt modelId="{E6302777-33C9-4B49-9386-D90AF834A682}" type="pres">
      <dgm:prSet presAssocID="{1D992806-EDEA-4BD2-9B18-79114EBBDA8C}" presName="circ1" presStyleLbl="vennNode1" presStyleIdx="0" presStyleCnt="2"/>
      <dgm:spPr/>
    </dgm:pt>
    <dgm:pt modelId="{E007545E-E639-499F-A547-426C02CF2F61}" type="pres">
      <dgm:prSet presAssocID="{1D992806-EDEA-4BD2-9B18-79114EBBDA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2FD1E0C-7760-4603-AD54-76E53AE4FB21}" type="pres">
      <dgm:prSet presAssocID="{75B31660-3744-44D9-BEEA-1DDF2CCA1CCC}" presName="circ2" presStyleLbl="vennNode1" presStyleIdx="1" presStyleCnt="2"/>
      <dgm:spPr/>
    </dgm:pt>
    <dgm:pt modelId="{5D2D20E4-2406-48D3-B600-6BDB2F98A392}" type="pres">
      <dgm:prSet presAssocID="{75B31660-3744-44D9-BEEA-1DDF2CCA1CC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5080403-73B8-4E65-ADF9-B3257A594202}" type="presOf" srcId="{1D992806-EDEA-4BD2-9B18-79114EBBDA8C}" destId="{E6302777-33C9-4B49-9386-D90AF834A682}" srcOrd="0" destOrd="0" presId="urn:microsoft.com/office/officeart/2005/8/layout/venn1"/>
    <dgm:cxn modelId="{9155C10A-47CA-461A-8967-1774633E4903}" type="presOf" srcId="{D7BA9D64-4D67-40CB-8276-1F4B33B84975}" destId="{9EB17768-F015-4716-9CBA-88CDF806FEAE}" srcOrd="0" destOrd="0" presId="urn:microsoft.com/office/officeart/2005/8/layout/venn1"/>
    <dgm:cxn modelId="{C6EE3315-8524-45FB-8B22-71B894826688}" srcId="{D7BA9D64-4D67-40CB-8276-1F4B33B84975}" destId="{1D992806-EDEA-4BD2-9B18-79114EBBDA8C}" srcOrd="0" destOrd="0" parTransId="{86D16BD4-D136-459D-8E4B-F1972AFF7AEA}" sibTransId="{608F95D6-E3B6-4548-A420-FBD72ED818B4}"/>
    <dgm:cxn modelId="{671BF022-F4AF-4F5E-BFDA-A0EAB3969307}" srcId="{D7BA9D64-4D67-40CB-8276-1F4B33B84975}" destId="{75B31660-3744-44D9-BEEA-1DDF2CCA1CCC}" srcOrd="1" destOrd="0" parTransId="{CC584240-B488-4219-AE58-44EABABF1C91}" sibTransId="{C3DCBEAC-3F62-4A6C-8728-7514DF67D1E0}"/>
    <dgm:cxn modelId="{0401A349-4E9A-4C32-AAC0-77A4A4DC51C1}" type="presOf" srcId="{75B31660-3744-44D9-BEEA-1DDF2CCA1CCC}" destId="{02FD1E0C-7760-4603-AD54-76E53AE4FB21}" srcOrd="0" destOrd="0" presId="urn:microsoft.com/office/officeart/2005/8/layout/venn1"/>
    <dgm:cxn modelId="{1188ACCE-DAC7-4596-8D88-5884021F016B}" type="presOf" srcId="{75B31660-3744-44D9-BEEA-1DDF2CCA1CCC}" destId="{5D2D20E4-2406-48D3-B600-6BDB2F98A392}" srcOrd="1" destOrd="0" presId="urn:microsoft.com/office/officeart/2005/8/layout/venn1"/>
    <dgm:cxn modelId="{7EFF2CFD-DC77-47E5-B408-CD051F8D2FAA}" type="presOf" srcId="{1D992806-EDEA-4BD2-9B18-79114EBBDA8C}" destId="{E007545E-E639-499F-A547-426C02CF2F61}" srcOrd="1" destOrd="0" presId="urn:microsoft.com/office/officeart/2005/8/layout/venn1"/>
    <dgm:cxn modelId="{FA3A8A5A-EDE0-4FB1-A2B9-711A6A1FB610}" type="presParOf" srcId="{9EB17768-F015-4716-9CBA-88CDF806FEAE}" destId="{E6302777-33C9-4B49-9386-D90AF834A682}" srcOrd="0" destOrd="0" presId="urn:microsoft.com/office/officeart/2005/8/layout/venn1"/>
    <dgm:cxn modelId="{EC4CEFA0-B548-4D38-B8FD-EAEEE0794227}" type="presParOf" srcId="{9EB17768-F015-4716-9CBA-88CDF806FEAE}" destId="{E007545E-E639-499F-A547-426C02CF2F61}" srcOrd="1" destOrd="0" presId="urn:microsoft.com/office/officeart/2005/8/layout/venn1"/>
    <dgm:cxn modelId="{D46A3CAF-6467-4DF7-B275-8625E43B21C8}" type="presParOf" srcId="{9EB17768-F015-4716-9CBA-88CDF806FEAE}" destId="{02FD1E0C-7760-4603-AD54-76E53AE4FB21}" srcOrd="2" destOrd="0" presId="urn:microsoft.com/office/officeart/2005/8/layout/venn1"/>
    <dgm:cxn modelId="{F1F47C74-C0F0-4783-AF8E-4A95002111CE}" type="presParOf" srcId="{9EB17768-F015-4716-9CBA-88CDF806FEAE}" destId="{5D2D20E4-2406-48D3-B600-6BDB2F98A39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E3FE3F-523C-4AAD-822B-4E405AFE135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E54FF29-4E9C-40F5-842C-943752FB30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Please call </a:t>
          </a:r>
        </a:p>
      </dgm:t>
    </dgm:pt>
    <dgm:pt modelId="{DA14183B-8694-46D0-BE28-292A30150932}" type="parTrans" cxnId="{41FA62BD-279A-411B-B6D2-43A83284E1FD}">
      <dgm:prSet/>
      <dgm:spPr/>
      <dgm:t>
        <a:bodyPr/>
        <a:lstStyle/>
        <a:p>
          <a:endParaRPr lang="en-US"/>
        </a:p>
      </dgm:t>
    </dgm:pt>
    <dgm:pt modelId="{E628CB7D-08F6-475A-B8E1-00D5E51A63FC}" type="sibTrans" cxnId="{41FA62BD-279A-411B-B6D2-43A83284E1FD}">
      <dgm:prSet/>
      <dgm:spPr/>
      <dgm:t>
        <a:bodyPr/>
        <a:lstStyle/>
        <a:p>
          <a:endParaRPr lang="en-US"/>
        </a:p>
      </dgm:t>
    </dgm:pt>
    <dgm:pt modelId="{DC2BA587-2094-4E6C-8117-7067E344FB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Giseli</a:t>
          </a:r>
          <a:r>
            <a:rPr lang="en-US" dirty="0"/>
            <a:t> Fritz - Vice President of Business</a:t>
          </a:r>
        </a:p>
        <a:p>
          <a:pPr>
            <a:lnSpc>
              <a:spcPct val="100000"/>
            </a:lnSpc>
          </a:pPr>
          <a:r>
            <a:rPr lang="en-US" dirty="0"/>
            <a:t>+1 (281)917-0194</a:t>
          </a:r>
        </a:p>
      </dgm:t>
    </dgm:pt>
    <dgm:pt modelId="{2CFF31F0-7D6C-4D06-A049-BA78BB955D66}" type="parTrans" cxnId="{DFDD88F5-7CC7-4CAC-8969-F783DC85299D}">
      <dgm:prSet/>
      <dgm:spPr/>
      <dgm:t>
        <a:bodyPr/>
        <a:lstStyle/>
        <a:p>
          <a:endParaRPr lang="en-US"/>
        </a:p>
      </dgm:t>
    </dgm:pt>
    <dgm:pt modelId="{FE116865-CBDF-46B0-B34E-3549D9756286}" type="sibTrans" cxnId="{DFDD88F5-7CC7-4CAC-8969-F783DC85299D}">
      <dgm:prSet/>
      <dgm:spPr/>
      <dgm:t>
        <a:bodyPr/>
        <a:lstStyle/>
        <a:p>
          <a:endParaRPr lang="en-US"/>
        </a:p>
      </dgm:t>
    </dgm:pt>
    <dgm:pt modelId="{3A2F2FFE-4E51-4546-AA6B-42D5B89337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Randy Pennington - President</a:t>
          </a:r>
        </a:p>
        <a:p>
          <a:pPr>
            <a:lnSpc>
              <a:spcPct val="100000"/>
            </a:lnSpc>
          </a:pPr>
          <a:r>
            <a:rPr lang="en-US" dirty="0"/>
            <a:t>+1 (713)898-5098</a:t>
          </a:r>
        </a:p>
      </dgm:t>
    </dgm:pt>
    <dgm:pt modelId="{70DD3DED-1E1C-4A09-851B-B858755D78CD}" type="parTrans" cxnId="{402A2B44-E122-4770-90D5-BA7D22E84BDB}">
      <dgm:prSet/>
      <dgm:spPr/>
      <dgm:t>
        <a:bodyPr/>
        <a:lstStyle/>
        <a:p>
          <a:endParaRPr lang="en-US"/>
        </a:p>
      </dgm:t>
    </dgm:pt>
    <dgm:pt modelId="{EED0B5B1-5E8A-4C99-8C25-EA928EABBAFE}" type="sibTrans" cxnId="{402A2B44-E122-4770-90D5-BA7D22E84BDB}">
      <dgm:prSet/>
      <dgm:spPr/>
      <dgm:t>
        <a:bodyPr/>
        <a:lstStyle/>
        <a:p>
          <a:endParaRPr lang="en-US"/>
        </a:p>
      </dgm:t>
    </dgm:pt>
    <dgm:pt modelId="{006FD10D-6834-4960-AB9C-81FF486C14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Giseli.fritz@nssseparation.com</a:t>
          </a:r>
          <a:endParaRPr lang="en-US" dirty="0"/>
        </a:p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2"/>
            </a:rPr>
            <a:t>Randypennington@Reagan.com</a:t>
          </a:r>
          <a:endParaRPr lang="en-US" dirty="0"/>
        </a:p>
      </dgm:t>
    </dgm:pt>
    <dgm:pt modelId="{0D10C5A4-F185-490B-A2EA-CDCE72D65878}" type="parTrans" cxnId="{F5D1D042-78EF-421C-B3D5-6A0807F0E364}">
      <dgm:prSet/>
      <dgm:spPr/>
      <dgm:t>
        <a:bodyPr/>
        <a:lstStyle/>
        <a:p>
          <a:endParaRPr lang="en-US"/>
        </a:p>
      </dgm:t>
    </dgm:pt>
    <dgm:pt modelId="{C73CAE92-5B6B-4411-A0C8-B007CF611B30}" type="sibTrans" cxnId="{F5D1D042-78EF-421C-B3D5-6A0807F0E364}">
      <dgm:prSet/>
      <dgm:spPr/>
      <dgm:t>
        <a:bodyPr/>
        <a:lstStyle/>
        <a:p>
          <a:endParaRPr lang="en-US"/>
        </a:p>
      </dgm:t>
    </dgm:pt>
    <dgm:pt modelId="{F1BE39AA-CBBB-4A6F-947A-B969514D7E55}" type="pres">
      <dgm:prSet presAssocID="{E1E3FE3F-523C-4AAD-822B-4E405AFE1351}" presName="root" presStyleCnt="0">
        <dgm:presLayoutVars>
          <dgm:dir/>
          <dgm:resizeHandles val="exact"/>
        </dgm:presLayoutVars>
      </dgm:prSet>
      <dgm:spPr/>
    </dgm:pt>
    <dgm:pt modelId="{734EBF9F-F79B-4C79-8A46-8930A81BFB91}" type="pres">
      <dgm:prSet presAssocID="{0E54FF29-4E9C-40F5-842C-943752FB308A}" presName="compNode" presStyleCnt="0"/>
      <dgm:spPr/>
    </dgm:pt>
    <dgm:pt modelId="{DCE8A4B0-BC42-4AF8-92B7-77289F347C33}" type="pres">
      <dgm:prSet presAssocID="{0E54FF29-4E9C-40F5-842C-943752FB308A}" presName="bgRect" presStyleLbl="bgShp" presStyleIdx="0" presStyleCnt="4"/>
      <dgm:spPr/>
    </dgm:pt>
    <dgm:pt modelId="{4EABBB45-B397-4936-9827-87745A5577C7}" type="pres">
      <dgm:prSet presAssocID="{0E54FF29-4E9C-40F5-842C-943752FB308A}" presName="iconRect" presStyleLbl="node1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5C45A7A0-6040-4CB5-8B47-0540AC15CED8}" type="pres">
      <dgm:prSet presAssocID="{0E54FF29-4E9C-40F5-842C-943752FB308A}" presName="spaceRect" presStyleCnt="0"/>
      <dgm:spPr/>
    </dgm:pt>
    <dgm:pt modelId="{A6427C42-ABB0-4AD6-A678-274517C38C78}" type="pres">
      <dgm:prSet presAssocID="{0E54FF29-4E9C-40F5-842C-943752FB308A}" presName="parTx" presStyleLbl="revTx" presStyleIdx="0" presStyleCnt="4">
        <dgm:presLayoutVars>
          <dgm:chMax val="0"/>
          <dgm:chPref val="0"/>
        </dgm:presLayoutVars>
      </dgm:prSet>
      <dgm:spPr/>
    </dgm:pt>
    <dgm:pt modelId="{D30DCFD9-8100-4FD1-94A2-E539EF449722}" type="pres">
      <dgm:prSet presAssocID="{E628CB7D-08F6-475A-B8E1-00D5E51A63FC}" presName="sibTrans" presStyleCnt="0"/>
      <dgm:spPr/>
    </dgm:pt>
    <dgm:pt modelId="{F3DDA311-499F-4526-9276-3C9BD993BE67}" type="pres">
      <dgm:prSet presAssocID="{DC2BA587-2094-4E6C-8117-7067E344FBAF}" presName="compNode" presStyleCnt="0"/>
      <dgm:spPr/>
    </dgm:pt>
    <dgm:pt modelId="{07DAEF04-AC1D-4A4F-A256-04961AB551FD}" type="pres">
      <dgm:prSet presAssocID="{DC2BA587-2094-4E6C-8117-7067E344FBAF}" presName="bgRect" presStyleLbl="bgShp" presStyleIdx="1" presStyleCnt="4"/>
      <dgm:spPr/>
    </dgm:pt>
    <dgm:pt modelId="{5242A224-907E-4722-9189-3C05A02EEAE2}" type="pres">
      <dgm:prSet presAssocID="{DC2BA587-2094-4E6C-8117-7067E344FBAF}" presName="iconRect" presStyleLbl="node1" presStyleIdx="1" presStyleCnt="4" custLinFactNeighborX="-7836" custLinFactNeighborY="-621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room"/>
        </a:ext>
      </dgm:extLst>
    </dgm:pt>
    <dgm:pt modelId="{116F1557-FD2A-432A-995A-D83CA650D4C0}" type="pres">
      <dgm:prSet presAssocID="{DC2BA587-2094-4E6C-8117-7067E344FBAF}" presName="spaceRect" presStyleCnt="0"/>
      <dgm:spPr/>
    </dgm:pt>
    <dgm:pt modelId="{07B05954-3CB1-4A9D-8D10-DA6848BA4102}" type="pres">
      <dgm:prSet presAssocID="{DC2BA587-2094-4E6C-8117-7067E344FBAF}" presName="parTx" presStyleLbl="revTx" presStyleIdx="1" presStyleCnt="4">
        <dgm:presLayoutVars>
          <dgm:chMax val="0"/>
          <dgm:chPref val="0"/>
        </dgm:presLayoutVars>
      </dgm:prSet>
      <dgm:spPr/>
    </dgm:pt>
    <dgm:pt modelId="{C42AD007-4798-49F8-99E0-B1C7F990D437}" type="pres">
      <dgm:prSet presAssocID="{FE116865-CBDF-46B0-B34E-3549D9756286}" presName="sibTrans" presStyleCnt="0"/>
      <dgm:spPr/>
    </dgm:pt>
    <dgm:pt modelId="{75F83415-9325-4EBE-8F77-67E5B432E0E0}" type="pres">
      <dgm:prSet presAssocID="{3A2F2FFE-4E51-4546-AA6B-42D5B893379F}" presName="compNode" presStyleCnt="0"/>
      <dgm:spPr/>
    </dgm:pt>
    <dgm:pt modelId="{03017560-EB16-4F02-B10E-4BDD00566681}" type="pres">
      <dgm:prSet presAssocID="{3A2F2FFE-4E51-4546-AA6B-42D5B893379F}" presName="bgRect" presStyleLbl="bgShp" presStyleIdx="2" presStyleCnt="4"/>
      <dgm:spPr/>
    </dgm:pt>
    <dgm:pt modelId="{12FFF143-6623-4193-8736-655DE82D7839}" type="pres">
      <dgm:prSet presAssocID="{3A2F2FFE-4E51-4546-AA6B-42D5B893379F}" presName="iconRect" presStyleLbl="node1" presStyleIdx="2" presStyleCnt="4" custLinFactNeighborX="-7836" custLinFactNeighborY="-565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ne"/>
        </a:ext>
      </dgm:extLst>
    </dgm:pt>
    <dgm:pt modelId="{2F37A2A8-7DB9-4FED-A8E6-AFB07A0C3E72}" type="pres">
      <dgm:prSet presAssocID="{3A2F2FFE-4E51-4546-AA6B-42D5B893379F}" presName="spaceRect" presStyleCnt="0"/>
      <dgm:spPr/>
    </dgm:pt>
    <dgm:pt modelId="{D6EAD20B-4023-441E-BEB5-D6B06DF5F68C}" type="pres">
      <dgm:prSet presAssocID="{3A2F2FFE-4E51-4546-AA6B-42D5B893379F}" presName="parTx" presStyleLbl="revTx" presStyleIdx="2" presStyleCnt="4">
        <dgm:presLayoutVars>
          <dgm:chMax val="0"/>
          <dgm:chPref val="0"/>
        </dgm:presLayoutVars>
      </dgm:prSet>
      <dgm:spPr/>
    </dgm:pt>
    <dgm:pt modelId="{0F7C5C68-BDD9-4E2F-860F-E644689E3D1A}" type="pres">
      <dgm:prSet presAssocID="{EED0B5B1-5E8A-4C99-8C25-EA928EABBAFE}" presName="sibTrans" presStyleCnt="0"/>
      <dgm:spPr/>
    </dgm:pt>
    <dgm:pt modelId="{8C2C9746-1557-477F-9988-34E80024CA4D}" type="pres">
      <dgm:prSet presAssocID="{006FD10D-6834-4960-AB9C-81FF486C147C}" presName="compNode" presStyleCnt="0"/>
      <dgm:spPr/>
    </dgm:pt>
    <dgm:pt modelId="{CA70B119-1E78-4500-B67F-D4EACB252138}" type="pres">
      <dgm:prSet presAssocID="{006FD10D-6834-4960-AB9C-81FF486C147C}" presName="bgRect" presStyleLbl="bgShp" presStyleIdx="3" presStyleCnt="4" custLinFactNeighborX="-5112" custLinFactNeighborY="2651"/>
      <dgm:spPr/>
    </dgm:pt>
    <dgm:pt modelId="{839DAD11-695A-43C9-B324-B4A494FA2301}" type="pres">
      <dgm:prSet presAssocID="{006FD10D-6834-4960-AB9C-81FF486C147C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ug"/>
        </a:ext>
      </dgm:extLst>
    </dgm:pt>
    <dgm:pt modelId="{B325D4DC-DF84-4D7A-B348-1D4388161DA4}" type="pres">
      <dgm:prSet presAssocID="{006FD10D-6834-4960-AB9C-81FF486C147C}" presName="spaceRect" presStyleCnt="0"/>
      <dgm:spPr/>
    </dgm:pt>
    <dgm:pt modelId="{A5527F4F-EFDA-4A56-A516-7C066D58CB9D}" type="pres">
      <dgm:prSet presAssocID="{006FD10D-6834-4960-AB9C-81FF486C147C}" presName="parTx" presStyleLbl="revTx" presStyleIdx="3" presStyleCnt="4" custScaleX="124138">
        <dgm:presLayoutVars>
          <dgm:chMax val="0"/>
          <dgm:chPref val="0"/>
        </dgm:presLayoutVars>
      </dgm:prSet>
      <dgm:spPr/>
    </dgm:pt>
  </dgm:ptLst>
  <dgm:cxnLst>
    <dgm:cxn modelId="{593E6C19-4FBB-480B-B2B3-6CA1C860AE30}" type="presOf" srcId="{E1E3FE3F-523C-4AAD-822B-4E405AFE1351}" destId="{F1BE39AA-CBBB-4A6F-947A-B969514D7E55}" srcOrd="0" destOrd="0" presId="urn:microsoft.com/office/officeart/2018/2/layout/IconVerticalSolidList"/>
    <dgm:cxn modelId="{3E1E0327-1EAB-4901-B379-19D1B4E60989}" type="presOf" srcId="{006FD10D-6834-4960-AB9C-81FF486C147C}" destId="{A5527F4F-EFDA-4A56-A516-7C066D58CB9D}" srcOrd="0" destOrd="0" presId="urn:microsoft.com/office/officeart/2018/2/layout/IconVerticalSolidList"/>
    <dgm:cxn modelId="{6AB49B2F-98FE-4209-843A-E12E583E12BF}" type="presOf" srcId="{DC2BA587-2094-4E6C-8117-7067E344FBAF}" destId="{07B05954-3CB1-4A9D-8D10-DA6848BA4102}" srcOrd="0" destOrd="0" presId="urn:microsoft.com/office/officeart/2018/2/layout/IconVerticalSolidList"/>
    <dgm:cxn modelId="{F5D1D042-78EF-421C-B3D5-6A0807F0E364}" srcId="{E1E3FE3F-523C-4AAD-822B-4E405AFE1351}" destId="{006FD10D-6834-4960-AB9C-81FF486C147C}" srcOrd="3" destOrd="0" parTransId="{0D10C5A4-F185-490B-A2EA-CDCE72D65878}" sibTransId="{C73CAE92-5B6B-4411-A0C8-B007CF611B30}"/>
    <dgm:cxn modelId="{402A2B44-E122-4770-90D5-BA7D22E84BDB}" srcId="{E1E3FE3F-523C-4AAD-822B-4E405AFE1351}" destId="{3A2F2FFE-4E51-4546-AA6B-42D5B893379F}" srcOrd="2" destOrd="0" parTransId="{70DD3DED-1E1C-4A09-851B-B858755D78CD}" sibTransId="{EED0B5B1-5E8A-4C99-8C25-EA928EABBAFE}"/>
    <dgm:cxn modelId="{BF5C364D-6470-4424-94FF-2BC779B06E71}" type="presOf" srcId="{0E54FF29-4E9C-40F5-842C-943752FB308A}" destId="{A6427C42-ABB0-4AD6-A678-274517C38C78}" srcOrd="0" destOrd="0" presId="urn:microsoft.com/office/officeart/2018/2/layout/IconVerticalSolidList"/>
    <dgm:cxn modelId="{1DFA2791-1AE6-480B-BEFD-EE4965D842E7}" type="presOf" srcId="{3A2F2FFE-4E51-4546-AA6B-42D5B893379F}" destId="{D6EAD20B-4023-441E-BEB5-D6B06DF5F68C}" srcOrd="0" destOrd="0" presId="urn:microsoft.com/office/officeart/2018/2/layout/IconVerticalSolidList"/>
    <dgm:cxn modelId="{41FA62BD-279A-411B-B6D2-43A83284E1FD}" srcId="{E1E3FE3F-523C-4AAD-822B-4E405AFE1351}" destId="{0E54FF29-4E9C-40F5-842C-943752FB308A}" srcOrd="0" destOrd="0" parTransId="{DA14183B-8694-46D0-BE28-292A30150932}" sibTransId="{E628CB7D-08F6-475A-B8E1-00D5E51A63FC}"/>
    <dgm:cxn modelId="{DFDD88F5-7CC7-4CAC-8969-F783DC85299D}" srcId="{E1E3FE3F-523C-4AAD-822B-4E405AFE1351}" destId="{DC2BA587-2094-4E6C-8117-7067E344FBAF}" srcOrd="1" destOrd="0" parTransId="{2CFF31F0-7D6C-4D06-A049-BA78BB955D66}" sibTransId="{FE116865-CBDF-46B0-B34E-3549D9756286}"/>
    <dgm:cxn modelId="{83F2BABD-3931-4179-948D-F36A5B1B4884}" type="presParOf" srcId="{F1BE39AA-CBBB-4A6F-947A-B969514D7E55}" destId="{734EBF9F-F79B-4C79-8A46-8930A81BFB91}" srcOrd="0" destOrd="0" presId="urn:microsoft.com/office/officeart/2018/2/layout/IconVerticalSolidList"/>
    <dgm:cxn modelId="{5A8F1E81-EEA0-4120-9846-5FFFF3478054}" type="presParOf" srcId="{734EBF9F-F79B-4C79-8A46-8930A81BFB91}" destId="{DCE8A4B0-BC42-4AF8-92B7-77289F347C33}" srcOrd="0" destOrd="0" presId="urn:microsoft.com/office/officeart/2018/2/layout/IconVerticalSolidList"/>
    <dgm:cxn modelId="{F2DC2D21-E03F-455A-93AB-C46C75D206B4}" type="presParOf" srcId="{734EBF9F-F79B-4C79-8A46-8930A81BFB91}" destId="{4EABBB45-B397-4936-9827-87745A5577C7}" srcOrd="1" destOrd="0" presId="urn:microsoft.com/office/officeart/2018/2/layout/IconVerticalSolidList"/>
    <dgm:cxn modelId="{555F02EB-8A4B-40F8-A037-D6953D4B9ED1}" type="presParOf" srcId="{734EBF9F-F79B-4C79-8A46-8930A81BFB91}" destId="{5C45A7A0-6040-4CB5-8B47-0540AC15CED8}" srcOrd="2" destOrd="0" presId="urn:microsoft.com/office/officeart/2018/2/layout/IconVerticalSolidList"/>
    <dgm:cxn modelId="{3484299D-6C74-4291-A038-6973B9A0B261}" type="presParOf" srcId="{734EBF9F-F79B-4C79-8A46-8930A81BFB91}" destId="{A6427C42-ABB0-4AD6-A678-274517C38C78}" srcOrd="3" destOrd="0" presId="urn:microsoft.com/office/officeart/2018/2/layout/IconVerticalSolidList"/>
    <dgm:cxn modelId="{57101331-96D9-4936-97E5-41669608918A}" type="presParOf" srcId="{F1BE39AA-CBBB-4A6F-947A-B969514D7E55}" destId="{D30DCFD9-8100-4FD1-94A2-E539EF449722}" srcOrd="1" destOrd="0" presId="urn:microsoft.com/office/officeart/2018/2/layout/IconVerticalSolidList"/>
    <dgm:cxn modelId="{76651604-FF40-4BD1-BBDD-41414C0A4F66}" type="presParOf" srcId="{F1BE39AA-CBBB-4A6F-947A-B969514D7E55}" destId="{F3DDA311-499F-4526-9276-3C9BD993BE67}" srcOrd="2" destOrd="0" presId="urn:microsoft.com/office/officeart/2018/2/layout/IconVerticalSolidList"/>
    <dgm:cxn modelId="{98FAA26E-0269-42AA-BF1A-8E89970C7087}" type="presParOf" srcId="{F3DDA311-499F-4526-9276-3C9BD993BE67}" destId="{07DAEF04-AC1D-4A4F-A256-04961AB551FD}" srcOrd="0" destOrd="0" presId="urn:microsoft.com/office/officeart/2018/2/layout/IconVerticalSolidList"/>
    <dgm:cxn modelId="{9C16E0B6-784A-4E11-8982-E3B73A4D9063}" type="presParOf" srcId="{F3DDA311-499F-4526-9276-3C9BD993BE67}" destId="{5242A224-907E-4722-9189-3C05A02EEAE2}" srcOrd="1" destOrd="0" presId="urn:microsoft.com/office/officeart/2018/2/layout/IconVerticalSolidList"/>
    <dgm:cxn modelId="{E9C31ABA-628A-412A-A2AF-F14AD9EAAEB6}" type="presParOf" srcId="{F3DDA311-499F-4526-9276-3C9BD993BE67}" destId="{116F1557-FD2A-432A-995A-D83CA650D4C0}" srcOrd="2" destOrd="0" presId="urn:microsoft.com/office/officeart/2018/2/layout/IconVerticalSolidList"/>
    <dgm:cxn modelId="{D3E18C00-2CD6-4710-9131-557BB306933B}" type="presParOf" srcId="{F3DDA311-499F-4526-9276-3C9BD993BE67}" destId="{07B05954-3CB1-4A9D-8D10-DA6848BA4102}" srcOrd="3" destOrd="0" presId="urn:microsoft.com/office/officeart/2018/2/layout/IconVerticalSolidList"/>
    <dgm:cxn modelId="{F930AF80-1D86-4AFC-AA6C-B8F46FBF75E3}" type="presParOf" srcId="{F1BE39AA-CBBB-4A6F-947A-B969514D7E55}" destId="{C42AD007-4798-49F8-99E0-B1C7F990D437}" srcOrd="3" destOrd="0" presId="urn:microsoft.com/office/officeart/2018/2/layout/IconVerticalSolidList"/>
    <dgm:cxn modelId="{35926AEB-E79E-4CE8-A52F-B5E3BFED264C}" type="presParOf" srcId="{F1BE39AA-CBBB-4A6F-947A-B969514D7E55}" destId="{75F83415-9325-4EBE-8F77-67E5B432E0E0}" srcOrd="4" destOrd="0" presId="urn:microsoft.com/office/officeart/2018/2/layout/IconVerticalSolidList"/>
    <dgm:cxn modelId="{C34E53B8-070D-451D-8F01-2BA6818C21F0}" type="presParOf" srcId="{75F83415-9325-4EBE-8F77-67E5B432E0E0}" destId="{03017560-EB16-4F02-B10E-4BDD00566681}" srcOrd="0" destOrd="0" presId="urn:microsoft.com/office/officeart/2018/2/layout/IconVerticalSolidList"/>
    <dgm:cxn modelId="{08063DB5-7EA0-46E5-8167-B7B62C45388D}" type="presParOf" srcId="{75F83415-9325-4EBE-8F77-67E5B432E0E0}" destId="{12FFF143-6623-4193-8736-655DE82D7839}" srcOrd="1" destOrd="0" presId="urn:microsoft.com/office/officeart/2018/2/layout/IconVerticalSolidList"/>
    <dgm:cxn modelId="{FAAECFB7-B0A9-41A2-BC6D-9FC9FD9F5F6E}" type="presParOf" srcId="{75F83415-9325-4EBE-8F77-67E5B432E0E0}" destId="{2F37A2A8-7DB9-4FED-A8E6-AFB07A0C3E72}" srcOrd="2" destOrd="0" presId="urn:microsoft.com/office/officeart/2018/2/layout/IconVerticalSolidList"/>
    <dgm:cxn modelId="{99283FAD-7C39-4A47-B286-3CD7ACD8A728}" type="presParOf" srcId="{75F83415-9325-4EBE-8F77-67E5B432E0E0}" destId="{D6EAD20B-4023-441E-BEB5-D6B06DF5F68C}" srcOrd="3" destOrd="0" presId="urn:microsoft.com/office/officeart/2018/2/layout/IconVerticalSolidList"/>
    <dgm:cxn modelId="{5D864B86-B23D-4048-9888-2B742BDA09E1}" type="presParOf" srcId="{F1BE39AA-CBBB-4A6F-947A-B969514D7E55}" destId="{0F7C5C68-BDD9-4E2F-860F-E644689E3D1A}" srcOrd="5" destOrd="0" presId="urn:microsoft.com/office/officeart/2018/2/layout/IconVerticalSolidList"/>
    <dgm:cxn modelId="{0DFBF88A-531C-481A-AA47-B3522F8E937B}" type="presParOf" srcId="{F1BE39AA-CBBB-4A6F-947A-B969514D7E55}" destId="{8C2C9746-1557-477F-9988-34E80024CA4D}" srcOrd="6" destOrd="0" presId="urn:microsoft.com/office/officeart/2018/2/layout/IconVerticalSolidList"/>
    <dgm:cxn modelId="{087AD9A8-22F5-4D55-8D6B-DFCD81748295}" type="presParOf" srcId="{8C2C9746-1557-477F-9988-34E80024CA4D}" destId="{CA70B119-1E78-4500-B67F-D4EACB252138}" srcOrd="0" destOrd="0" presId="urn:microsoft.com/office/officeart/2018/2/layout/IconVerticalSolidList"/>
    <dgm:cxn modelId="{4FB98178-1798-4C19-A33E-0E7B61455119}" type="presParOf" srcId="{8C2C9746-1557-477F-9988-34E80024CA4D}" destId="{839DAD11-695A-43C9-B324-B4A494FA2301}" srcOrd="1" destOrd="0" presId="urn:microsoft.com/office/officeart/2018/2/layout/IconVerticalSolidList"/>
    <dgm:cxn modelId="{7F8283BD-8E6A-48C6-A3B6-33E8DD6EA794}" type="presParOf" srcId="{8C2C9746-1557-477F-9988-34E80024CA4D}" destId="{B325D4DC-DF84-4D7A-B348-1D4388161DA4}" srcOrd="2" destOrd="0" presId="urn:microsoft.com/office/officeart/2018/2/layout/IconVerticalSolidList"/>
    <dgm:cxn modelId="{99328AEA-7BDC-48CB-849C-00FFD480A0D0}" type="presParOf" srcId="{8C2C9746-1557-477F-9988-34E80024CA4D}" destId="{A5527F4F-EFDA-4A56-A516-7C066D58CB9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63D98-E09A-4CE8-9DE0-FEF45DAC017E}">
      <dsp:nvSpPr>
        <dsp:cNvPr id="0" name=""/>
        <dsp:cNvSpPr/>
      </dsp:nvSpPr>
      <dsp:spPr>
        <a:xfrm>
          <a:off x="52" y="561811"/>
          <a:ext cx="5056212" cy="19781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Process System &amp; Controls, based in Houston, was created in 2018 in order to purchase and market this Vacuum Residue Slurry Hydrocracking (VRSH) process system.</a:t>
          </a:r>
        </a:p>
      </dsp:txBody>
      <dsp:txXfrm>
        <a:off x="52" y="561811"/>
        <a:ext cx="5056212" cy="1978182"/>
      </dsp:txXfrm>
    </dsp:sp>
    <dsp:sp modelId="{897A3F23-7DA3-4AC4-A0D5-902FD343F9CD}">
      <dsp:nvSpPr>
        <dsp:cNvPr id="0" name=""/>
        <dsp:cNvSpPr/>
      </dsp:nvSpPr>
      <dsp:spPr>
        <a:xfrm>
          <a:off x="52" y="2539993"/>
          <a:ext cx="5056212" cy="92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80FC7-3576-4BAA-94FB-0293CB930362}">
      <dsp:nvSpPr>
        <dsp:cNvPr id="0" name=""/>
        <dsp:cNvSpPr/>
      </dsp:nvSpPr>
      <dsp:spPr>
        <a:xfrm>
          <a:off x="5764134" y="561811"/>
          <a:ext cx="5056212" cy="19781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 multinational oil corporation developed this VRSH technology and announced their plans to install the first unit in 2008</a:t>
          </a:r>
        </a:p>
      </dsp:txBody>
      <dsp:txXfrm>
        <a:off x="5764134" y="561811"/>
        <a:ext cx="5056212" cy="1978182"/>
      </dsp:txXfrm>
    </dsp:sp>
    <dsp:sp modelId="{4E58EB5C-7393-48C1-A435-37BF1BBE45A1}">
      <dsp:nvSpPr>
        <dsp:cNvPr id="0" name=""/>
        <dsp:cNvSpPr/>
      </dsp:nvSpPr>
      <dsp:spPr>
        <a:xfrm>
          <a:off x="5764134" y="2539993"/>
          <a:ext cx="5056212" cy="92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02777-33C9-4B49-9386-D90AF834A682}">
      <dsp:nvSpPr>
        <dsp:cNvPr id="0" name=""/>
        <dsp:cNvSpPr/>
      </dsp:nvSpPr>
      <dsp:spPr>
        <a:xfrm>
          <a:off x="1966836" y="10945"/>
          <a:ext cx="4002233" cy="40022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After they developed the VRSH technology from 2003-2007, this equipment was going to be assembled into the first ever VRSH unit.</a:t>
          </a:r>
        </a:p>
      </dsp:txBody>
      <dsp:txXfrm>
        <a:off x="2525707" y="482895"/>
        <a:ext cx="2307594" cy="3058335"/>
      </dsp:txXfrm>
    </dsp:sp>
    <dsp:sp modelId="{02FD1E0C-7760-4603-AD54-76E53AE4FB21}">
      <dsp:nvSpPr>
        <dsp:cNvPr id="0" name=""/>
        <dsp:cNvSpPr/>
      </dsp:nvSpPr>
      <dsp:spPr>
        <a:xfrm>
          <a:off x="4851329" y="10945"/>
          <a:ext cx="4002233" cy="40022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 2009, </a:t>
          </a:r>
          <a:r>
            <a:rPr lang="en-US" sz="2100" kern="1200"/>
            <a:t>the company </a:t>
          </a:r>
          <a:r>
            <a:rPr lang="en-US" sz="2100" kern="1200" dirty="0"/>
            <a:t>decided to delay the project due to adverse economic conditions, and the equipment was never installed.</a:t>
          </a:r>
        </a:p>
      </dsp:txBody>
      <dsp:txXfrm>
        <a:off x="5987098" y="482895"/>
        <a:ext cx="2307594" cy="30583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8A4B0-BC42-4AF8-92B7-77289F347C33}">
      <dsp:nvSpPr>
        <dsp:cNvPr id="0" name=""/>
        <dsp:cNvSpPr/>
      </dsp:nvSpPr>
      <dsp:spPr>
        <a:xfrm>
          <a:off x="-203604" y="10226"/>
          <a:ext cx="4717669" cy="11425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BBB45-B397-4936-9827-87745A5577C7}">
      <dsp:nvSpPr>
        <dsp:cNvPr id="0" name=""/>
        <dsp:cNvSpPr/>
      </dsp:nvSpPr>
      <dsp:spPr>
        <a:xfrm>
          <a:off x="142028" y="267308"/>
          <a:ext cx="628423" cy="6284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427C42-ABB0-4AD6-A678-274517C38C78}">
      <dsp:nvSpPr>
        <dsp:cNvPr id="0" name=""/>
        <dsp:cNvSpPr/>
      </dsp:nvSpPr>
      <dsp:spPr>
        <a:xfrm>
          <a:off x="1116084" y="10226"/>
          <a:ext cx="3395398" cy="1142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24" tIns="120924" rIns="120924" bIns="12092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Please call </a:t>
          </a:r>
        </a:p>
      </dsp:txBody>
      <dsp:txXfrm>
        <a:off x="1116084" y="10226"/>
        <a:ext cx="3395398" cy="1142587"/>
      </dsp:txXfrm>
    </dsp:sp>
    <dsp:sp modelId="{07DAEF04-AC1D-4A4F-A256-04961AB551FD}">
      <dsp:nvSpPr>
        <dsp:cNvPr id="0" name=""/>
        <dsp:cNvSpPr/>
      </dsp:nvSpPr>
      <dsp:spPr>
        <a:xfrm>
          <a:off x="-203604" y="1438461"/>
          <a:ext cx="4717669" cy="11425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2A224-907E-4722-9189-3C05A02EEAE2}">
      <dsp:nvSpPr>
        <dsp:cNvPr id="0" name=""/>
        <dsp:cNvSpPr/>
      </dsp:nvSpPr>
      <dsp:spPr>
        <a:xfrm>
          <a:off x="92784" y="1656468"/>
          <a:ext cx="628423" cy="6284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05954-3CB1-4A9D-8D10-DA6848BA4102}">
      <dsp:nvSpPr>
        <dsp:cNvPr id="0" name=""/>
        <dsp:cNvSpPr/>
      </dsp:nvSpPr>
      <dsp:spPr>
        <a:xfrm>
          <a:off x="1116084" y="1438461"/>
          <a:ext cx="3395398" cy="1142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24" tIns="120924" rIns="120924" bIns="12092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Giseli</a:t>
          </a:r>
          <a:r>
            <a:rPr lang="en-US" sz="1500" kern="1200" dirty="0"/>
            <a:t> Fritz - Vice President of Business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+1 (281)917-0194</a:t>
          </a:r>
        </a:p>
      </dsp:txBody>
      <dsp:txXfrm>
        <a:off x="1116084" y="1438461"/>
        <a:ext cx="3395398" cy="1142587"/>
      </dsp:txXfrm>
    </dsp:sp>
    <dsp:sp modelId="{03017560-EB16-4F02-B10E-4BDD00566681}">
      <dsp:nvSpPr>
        <dsp:cNvPr id="0" name=""/>
        <dsp:cNvSpPr/>
      </dsp:nvSpPr>
      <dsp:spPr>
        <a:xfrm>
          <a:off x="-203604" y="2866695"/>
          <a:ext cx="4717669" cy="11425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FF143-6623-4193-8736-655DE82D7839}">
      <dsp:nvSpPr>
        <dsp:cNvPr id="0" name=""/>
        <dsp:cNvSpPr/>
      </dsp:nvSpPr>
      <dsp:spPr>
        <a:xfrm>
          <a:off x="92784" y="3088222"/>
          <a:ext cx="628423" cy="6284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AD20B-4023-441E-BEB5-D6B06DF5F68C}">
      <dsp:nvSpPr>
        <dsp:cNvPr id="0" name=""/>
        <dsp:cNvSpPr/>
      </dsp:nvSpPr>
      <dsp:spPr>
        <a:xfrm>
          <a:off x="1116084" y="2866695"/>
          <a:ext cx="3395398" cy="1142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24" tIns="120924" rIns="120924" bIns="12092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Randy Pennington - President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+1 (713)898-5098</a:t>
          </a:r>
        </a:p>
      </dsp:txBody>
      <dsp:txXfrm>
        <a:off x="1116084" y="2866695"/>
        <a:ext cx="3395398" cy="1142587"/>
      </dsp:txXfrm>
    </dsp:sp>
    <dsp:sp modelId="{CA70B119-1E78-4500-B67F-D4EACB252138}">
      <dsp:nvSpPr>
        <dsp:cNvPr id="0" name=""/>
        <dsp:cNvSpPr/>
      </dsp:nvSpPr>
      <dsp:spPr>
        <a:xfrm>
          <a:off x="-203604" y="4305157"/>
          <a:ext cx="4717669" cy="11425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DAD11-695A-43C9-B324-B4A494FA2301}">
      <dsp:nvSpPr>
        <dsp:cNvPr id="0" name=""/>
        <dsp:cNvSpPr/>
      </dsp:nvSpPr>
      <dsp:spPr>
        <a:xfrm>
          <a:off x="142028" y="4552012"/>
          <a:ext cx="628423" cy="6284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27F4F-EFDA-4A56-A516-7C066D58CB9D}">
      <dsp:nvSpPr>
        <dsp:cNvPr id="0" name=""/>
        <dsp:cNvSpPr/>
      </dsp:nvSpPr>
      <dsp:spPr>
        <a:xfrm>
          <a:off x="706293" y="4294930"/>
          <a:ext cx="4214980" cy="1142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24" tIns="120924" rIns="120924" bIns="12092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hlinkClick xmlns:r="http://schemas.openxmlformats.org/officeDocument/2006/relationships" r:id="rId9"/>
            </a:rPr>
            <a:t>Giseli.fritz@nssseparation.com</a:t>
          </a:r>
          <a:endParaRPr lang="en-US" sz="1500" kern="1200" dirty="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hlinkClick xmlns:r="http://schemas.openxmlformats.org/officeDocument/2006/relationships" r:id="rId10"/>
            </a:rPr>
            <a:t>Randypennington@Reagan.com</a:t>
          </a:r>
          <a:endParaRPr lang="en-US" sz="1500" kern="1200" dirty="0"/>
        </a:p>
      </dsp:txBody>
      <dsp:txXfrm>
        <a:off x="706293" y="4294930"/>
        <a:ext cx="4214980" cy="1142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4BA7C-DBC0-444B-9C40-8D5CF72B06D5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D1297-D08C-4167-B73B-3E44FBD20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6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0" name="Google Shape;2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375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hyperlink" Target="http://www.penrithenergy.com/products/available-surplu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E6E74-21E3-4502-8343-196293C4C6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Vrsh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6A13C-B76D-4B55-B3B2-3D15EDF80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/>
          <a:lstStyle/>
          <a:p>
            <a:r>
              <a:rPr lang="en-US" dirty="0"/>
              <a:t>REFINING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A300C-56A7-4C5C-92A1-6A01EF52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537" y="423975"/>
            <a:ext cx="348615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1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CC1A-B5A4-4760-8ED7-DF24E0D6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Surplus interstage flash drum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D6BDE9-A7C1-49A5-8191-37C0A7ADB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74" y="2193925"/>
            <a:ext cx="9991725" cy="402431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9DD61B-4C5C-4B47-AE92-D6D47BBE8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2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CC1A-B5A4-4760-8ED7-DF24E0D6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64373"/>
            <a:ext cx="10534650" cy="1293028"/>
          </a:xfrm>
        </p:spPr>
        <p:txBody>
          <a:bodyPr/>
          <a:lstStyle/>
          <a:p>
            <a:r>
              <a:rPr lang="en-US" dirty="0"/>
              <a:t>Surplus lean oil contactor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DD61B-4C5C-4B47-AE92-D6D47BBE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896A28B-94BD-4A40-9636-2F960F248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4924" y="2193925"/>
            <a:ext cx="10201275" cy="4024313"/>
          </a:xfrm>
        </p:spPr>
      </p:pic>
    </p:spTree>
    <p:extLst>
      <p:ext uri="{BB962C8B-B14F-4D97-AF65-F5344CB8AC3E}">
        <p14:creationId xmlns:p14="http://schemas.microsoft.com/office/powerpoint/2010/main" val="25428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CC1A-B5A4-4760-8ED7-DF24E0D6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64373"/>
            <a:ext cx="10534650" cy="1293028"/>
          </a:xfrm>
        </p:spPr>
        <p:txBody>
          <a:bodyPr>
            <a:normAutofit/>
          </a:bodyPr>
          <a:lstStyle/>
          <a:p>
            <a:r>
              <a:rPr lang="en-US" sz="3600" dirty="0"/>
              <a:t>Surplus Flowserve catalyst recycle pump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DD61B-4C5C-4B47-AE92-D6D47BBE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  <p:pic>
        <p:nvPicPr>
          <p:cNvPr id="8" name="Content Placeholder 7" descr="A picture containing indoor, building, ceiling, table&#10;&#10;Description automatically generated">
            <a:extLst>
              <a:ext uri="{FF2B5EF4-FFF2-40B4-BE49-F238E27FC236}">
                <a16:creationId xmlns:a16="http://schemas.microsoft.com/office/drawing/2014/main" id="{8066B061-FA7D-471E-B821-5E6D63AAF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71453" y="2057401"/>
            <a:ext cx="2819794" cy="3629532"/>
          </a:xfrm>
        </p:spPr>
      </p:pic>
      <p:pic>
        <p:nvPicPr>
          <p:cNvPr id="10" name="Picture 9" descr="A picture containing building, indoor, train, ground&#10;&#10;Description automatically generated">
            <a:extLst>
              <a:ext uri="{FF2B5EF4-FFF2-40B4-BE49-F238E27FC236}">
                <a16:creationId xmlns:a16="http://schemas.microsoft.com/office/drawing/2014/main" id="{9D7326BE-B53E-449F-93D5-F35231084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522" y="2057401"/>
            <a:ext cx="2705478" cy="3629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CAFD19-9843-4E38-AA54-49AA97DB0A5B}"/>
              </a:ext>
            </a:extLst>
          </p:cNvPr>
          <p:cNvSpPr txBox="1"/>
          <p:nvPr/>
        </p:nvSpPr>
        <p:spPr>
          <a:xfrm>
            <a:off x="432079" y="2057401"/>
            <a:ext cx="5253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Size: 3240psi discharge, 228psi Head, 138gpm, 281 BHP, 369 HP Motor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Material: Solid 347SS forged, cast modified impeller/diffuser - 316LSS with Tungsten carbide hard facing</a:t>
            </a:r>
          </a:p>
        </p:txBody>
      </p:sp>
    </p:spTree>
    <p:extLst>
      <p:ext uri="{BB962C8B-B14F-4D97-AF65-F5344CB8AC3E}">
        <p14:creationId xmlns:p14="http://schemas.microsoft.com/office/powerpoint/2010/main" val="3111721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CC1A-B5A4-4760-8ED7-DF24E0D6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764373"/>
            <a:ext cx="11420475" cy="1293028"/>
          </a:xfrm>
        </p:spPr>
        <p:txBody>
          <a:bodyPr/>
          <a:lstStyle/>
          <a:p>
            <a:r>
              <a:rPr lang="en-US" dirty="0"/>
              <a:t>Surplus warm high-pressure separator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DD61B-4C5C-4B47-AE92-D6D47BBE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E1D4DF-86AD-4642-89C2-612B5254B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4450" y="2193925"/>
            <a:ext cx="10106025" cy="4024313"/>
          </a:xfrm>
        </p:spPr>
      </p:pic>
    </p:spTree>
    <p:extLst>
      <p:ext uri="{BB962C8B-B14F-4D97-AF65-F5344CB8AC3E}">
        <p14:creationId xmlns:p14="http://schemas.microsoft.com/office/powerpoint/2010/main" val="1539659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CC1A-B5A4-4760-8ED7-DF24E0D6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764373"/>
            <a:ext cx="11420475" cy="1293028"/>
          </a:xfrm>
        </p:spPr>
        <p:txBody>
          <a:bodyPr/>
          <a:lstStyle/>
          <a:p>
            <a:r>
              <a:rPr lang="en-US" dirty="0"/>
              <a:t>Surplus product stripper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DD61B-4C5C-4B47-AE92-D6D47BBE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E3B1ED-1087-4220-BB28-4FF7CB765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6350" y="2193925"/>
            <a:ext cx="9886950" cy="4024313"/>
          </a:xfrm>
        </p:spPr>
      </p:pic>
    </p:spTree>
    <p:extLst>
      <p:ext uri="{BB962C8B-B14F-4D97-AF65-F5344CB8AC3E}">
        <p14:creationId xmlns:p14="http://schemas.microsoft.com/office/powerpoint/2010/main" val="313559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CC1A-B5A4-4760-8ED7-DF24E0D6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764373"/>
            <a:ext cx="11420475" cy="1293028"/>
          </a:xfrm>
        </p:spPr>
        <p:txBody>
          <a:bodyPr/>
          <a:lstStyle/>
          <a:p>
            <a:r>
              <a:rPr lang="en-US" dirty="0"/>
              <a:t>Surplus amine scrubber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DD61B-4C5C-4B47-AE92-D6D47BBE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0A561F-2137-4095-9E36-B9F2BFE3A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4450" y="2193925"/>
            <a:ext cx="10191750" cy="4024313"/>
          </a:xfrm>
        </p:spPr>
      </p:pic>
    </p:spTree>
    <p:extLst>
      <p:ext uri="{BB962C8B-B14F-4D97-AF65-F5344CB8AC3E}">
        <p14:creationId xmlns:p14="http://schemas.microsoft.com/office/powerpoint/2010/main" val="3474230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>
            <a:spLocks noGrp="1"/>
          </p:cNvSpPr>
          <p:nvPr>
            <p:ph type="title"/>
          </p:nvPr>
        </p:nvSpPr>
        <p:spPr>
          <a:xfrm>
            <a:off x="2038350" y="1066164"/>
            <a:ext cx="2480058" cy="5148371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2500"/>
            </a:pPr>
            <a:r>
              <a:rPr lang="en-US" sz="2800" b="1" dirty="0">
                <a:solidFill>
                  <a:schemeClr val="bg1"/>
                </a:solidFill>
              </a:rPr>
              <a:t>For Additional Info:</a:t>
            </a:r>
          </a:p>
          <a:p>
            <a:pPr>
              <a:spcBef>
                <a:spcPts val="0"/>
              </a:spcBef>
              <a:buClr>
                <a:schemeClr val="dk2"/>
              </a:buClr>
              <a:buSzPts val="2500"/>
            </a:pP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236" name="Google Shape;233;p26">
            <a:extLst>
              <a:ext uri="{FF2B5EF4-FFF2-40B4-BE49-F238E27FC236}">
                <a16:creationId xmlns:a16="http://schemas.microsoft.com/office/drawing/2014/main" id="{D571B91B-68FA-4425-8C5B-5F55E391FC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39059"/>
              </p:ext>
            </p:extLst>
          </p:nvPr>
        </p:nvGraphicFramePr>
        <p:xfrm>
          <a:off x="5483605" y="746126"/>
          <a:ext cx="4717669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2D7CF4B-1AFE-4EC0-B44D-8C354ACD4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58A4B6-1D5B-4847-8A66-8700FA74C7C2}"/>
              </a:ext>
            </a:extLst>
          </p:cNvPr>
          <p:cNvSpPr/>
          <p:nvPr/>
        </p:nvSpPr>
        <p:spPr>
          <a:xfrm>
            <a:off x="317351" y="1586753"/>
            <a:ext cx="37006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For the complete inventory of VRSH equipment, please visit: </a:t>
            </a:r>
            <a:r>
              <a:rPr lang="en-US" dirty="0">
                <a:hlinkClick r:id="rId9"/>
              </a:rPr>
              <a:t>http://www.penrithenergy.com/products/available-surplus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7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A15B78-8E59-406A-BFB0-1FAF4D84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0" y="440568"/>
            <a:ext cx="3571875" cy="118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8DD476-6AB5-4203-8F8A-9F342993D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DEC93BE-B2A1-436D-B035-B1071F5387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551530"/>
              </p:ext>
            </p:extLst>
          </p:nvPr>
        </p:nvGraphicFramePr>
        <p:xfrm>
          <a:off x="809625" y="2057400"/>
          <a:ext cx="108204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3755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81B-580E-4009-985F-9E43C39B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45A7449-E8BA-4079-9F99-9500AFB51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259131"/>
              </p:ext>
            </p:extLst>
          </p:nvPr>
        </p:nvGraphicFramePr>
        <p:xfrm>
          <a:off x="685800" y="2194560"/>
          <a:ext cx="10820400" cy="40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C8CB56B-92D3-4761-83C5-7B52355A8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3ECE-7AED-4EE1-8E3F-B1438FB9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VRSH Process</a:t>
            </a:r>
          </a:p>
        </p:txBody>
      </p:sp>
      <p:pic>
        <p:nvPicPr>
          <p:cNvPr id="9" name="Content Placeholder 8" descr="A black sign with white text&#10;&#10;Description automatically generated">
            <a:extLst>
              <a:ext uri="{FF2B5EF4-FFF2-40B4-BE49-F238E27FC236}">
                <a16:creationId xmlns:a16="http://schemas.microsoft.com/office/drawing/2014/main" id="{D35E6BEE-2334-48D0-AE07-C12ED0424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4499" y="2493950"/>
            <a:ext cx="7797500" cy="432639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FACEC-6A28-4553-93EA-190E77AEA276}"/>
              </a:ext>
            </a:extLst>
          </p:cNvPr>
          <p:cNvSpPr txBox="1"/>
          <p:nvPr/>
        </p:nvSpPr>
        <p:spPr>
          <a:xfrm>
            <a:off x="333487" y="2328075"/>
            <a:ext cx="3823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Catalyst Slurry: The catalyst is prepared by first mixing an oxide of a Group VIB metal such as tungsten or molybdenum with aqueous ammonia. This is </a:t>
            </a:r>
            <a:r>
              <a:rPr lang="en-US" dirty="0" err="1"/>
              <a:t>sulfided</a:t>
            </a:r>
            <a:r>
              <a:rPr lang="en-US" dirty="0"/>
              <a:t> with hydrogen sulfide gas (H</a:t>
            </a:r>
            <a:r>
              <a:rPr lang="en-US" baseline="-25000" dirty="0"/>
              <a:t>2</a:t>
            </a:r>
            <a:r>
              <a:rPr lang="en-US" dirty="0"/>
              <a:t>S) to form a slurry, which is then combined with a Group VIII metal compound such as nickel or cobalt.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5774DB-20B5-4152-ABF1-59E8DEA0A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15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BFABD-F4B8-4FA0-A431-62E717C1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Refining technology that converts ultra-heavy oil into clean-burning fuel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68E2F-691D-4158-B7D6-006F9613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process enhances a refinery’s capability to upgrade their ultra-heavy oil.</a:t>
            </a:r>
          </a:p>
          <a:p>
            <a:r>
              <a:rPr lang="en-US" dirty="0"/>
              <a:t>VRSH technology increased the yields of gasoline, diesel, and jet fuel from heavy and ultraheavy crude oil and upgraded production of heavy oil resources.</a:t>
            </a:r>
          </a:p>
          <a:p>
            <a:r>
              <a:rPr lang="en-US" dirty="0"/>
              <a:t>This technology achieves up to 100 per cent conversion of the heaviest feedstock, while delayed coking achieves less than 80 per cent conversion.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B4550-23E0-4933-8E98-1FD21F6FE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5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1517-9FB3-45A3-BD7F-EFD6C0CD1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picture containing food&#10;&#10;Description automatically generated">
            <a:extLst>
              <a:ext uri="{FF2B5EF4-FFF2-40B4-BE49-F238E27FC236}">
                <a16:creationId xmlns:a16="http://schemas.microsoft.com/office/drawing/2014/main" id="{0515AB45-81C6-4717-963C-9E48D0A04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824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DF4F-1FB8-42B3-B71C-53B3CBE2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64374"/>
            <a:ext cx="3781313" cy="1726022"/>
          </a:xfrm>
        </p:spPr>
        <p:txBody>
          <a:bodyPr>
            <a:normAutofit/>
          </a:bodyPr>
          <a:lstStyle/>
          <a:p>
            <a:r>
              <a:rPr lang="en-US" dirty="0"/>
              <a:t>VRSH Applications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9A3679-E2B2-41ED-BA22-7BB8ABDD2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B4F817-9B06-4E2F-BEDF-558FD0A65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67335" y="0"/>
            <a:ext cx="7624665" cy="6858000"/>
          </a:xfrm>
        </p:spPr>
      </p:pic>
    </p:spTree>
    <p:extLst>
      <p:ext uri="{BB962C8B-B14F-4D97-AF65-F5344CB8AC3E}">
        <p14:creationId xmlns:p14="http://schemas.microsoft.com/office/powerpoint/2010/main" val="379981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376765-429E-40AE-BC50-3F6F5A56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Imo 2020?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C37D7D-F39B-4078-859F-43C56C619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 </a:t>
            </a:r>
            <a:r>
              <a:rPr lang="en-US" sz="2400" b="1" dirty="0"/>
              <a:t>International Maritime Organization</a:t>
            </a:r>
            <a:r>
              <a:rPr lang="en-US" sz="2400" dirty="0"/>
              <a:t> (</a:t>
            </a:r>
            <a:r>
              <a:rPr lang="en-US" sz="2400" b="1" dirty="0"/>
              <a:t>IMO</a:t>
            </a:r>
            <a:r>
              <a:rPr lang="en-US" sz="2400" dirty="0"/>
              <a:t>) will enforce a new 0.5% global Sulphur cap on fuel content starting January 1</a:t>
            </a:r>
            <a:r>
              <a:rPr lang="en-US" sz="2400" baseline="30000" dirty="0"/>
              <a:t>st</a:t>
            </a:r>
            <a:r>
              <a:rPr lang="en-US" sz="2400" dirty="0"/>
              <a:t>, 2020, lowering from the present 3.5% limit. The global Sulphur fuel cap is part of the </a:t>
            </a:r>
            <a:r>
              <a:rPr lang="en-US" sz="2400" b="1" dirty="0"/>
              <a:t>IMO's</a:t>
            </a:r>
            <a:r>
              <a:rPr lang="en-US" sz="2400" dirty="0"/>
              <a:t> response to heightening environmental concerns, contributed in part by harmful emissions from ships.</a:t>
            </a:r>
          </a:p>
          <a:p>
            <a:r>
              <a:rPr lang="en-US" sz="2400" dirty="0"/>
              <a:t>Installing this VRSH unit on a refinery process unit will produce marine bunker fuel that meets these new Sulphur regulations.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B2975-137C-4065-B3AE-212D532A9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7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1C49F2-33EE-4F74-8736-5E4F2F9A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Surplus Slurry Reactors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AB25A63-5537-4F81-A2CA-77138F337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178" y="2193925"/>
            <a:ext cx="7457643" cy="402431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B5D42E-2370-4FE6-935F-414343064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76900"/>
            <a:ext cx="6762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591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1698</TotalTime>
  <Words>339</Words>
  <Application>Microsoft Office PowerPoint</Application>
  <PresentationFormat>Widescreen</PresentationFormat>
  <Paragraphs>35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Century Gothic</vt:lpstr>
      <vt:lpstr>Vapor Trail</vt:lpstr>
      <vt:lpstr>Vrsh </vt:lpstr>
      <vt:lpstr>PowerPoint Presentation</vt:lpstr>
      <vt:lpstr>Background</vt:lpstr>
      <vt:lpstr>VRSH Process</vt:lpstr>
      <vt:lpstr>Refining technology that converts ultra-heavy oil into clean-burning fuel</vt:lpstr>
      <vt:lpstr>PowerPoint Presentation</vt:lpstr>
      <vt:lpstr>VRSH Applications</vt:lpstr>
      <vt:lpstr>What is Imo 2020?</vt:lpstr>
      <vt:lpstr>Surplus Slurry Reactors</vt:lpstr>
      <vt:lpstr>Surplus interstage flash drum</vt:lpstr>
      <vt:lpstr>Surplus lean oil contactor</vt:lpstr>
      <vt:lpstr>Surplus Flowserve catalyst recycle pump</vt:lpstr>
      <vt:lpstr>Surplus warm high-pressure separator</vt:lpstr>
      <vt:lpstr>Surplus product stripper </vt:lpstr>
      <vt:lpstr>Surplus amine scrubber </vt:lpstr>
      <vt:lpstr>For Additional Info: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Vrsh</dc:title>
  <dc:creator>Giseli Fritz</dc:creator>
  <cp:lastModifiedBy>William Zimmerman</cp:lastModifiedBy>
  <cp:revision>38</cp:revision>
  <dcterms:created xsi:type="dcterms:W3CDTF">2019-08-21T16:48:54Z</dcterms:created>
  <dcterms:modified xsi:type="dcterms:W3CDTF">2019-10-09T15:07:13Z</dcterms:modified>
</cp:coreProperties>
</file>